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58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2" r:id="rId14"/>
    <p:sldId id="269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5" autoAdjust="0"/>
    <p:restoredTop sz="94643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2C1C2-6703-4A1E-8D9D-A706932C7C59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85708-413C-4530-A7EB-F77D01170F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Math concepts- j needs to know measurement</a:t>
            </a:r>
            <a:r>
              <a:rPr lang="en-US" baseline="0" dirty="0" smtClean="0"/>
              <a:t> of 1 side of cube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85708-413C-4530-A7EB-F77D01170FB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62F90A3-6FF0-411A-AB39-F33FE2C057BF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6AF54FF-DCA7-4882-8F9B-97DF70841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F90A3-6FF0-411A-AB39-F33FE2C057BF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AF54FF-DCA7-4882-8F9B-97DF70841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62F90A3-6FF0-411A-AB39-F33FE2C057BF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6AF54FF-DCA7-4882-8F9B-97DF70841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F90A3-6FF0-411A-AB39-F33FE2C057BF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AF54FF-DCA7-4882-8F9B-97DF70841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62F90A3-6FF0-411A-AB39-F33FE2C057BF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6AF54FF-DCA7-4882-8F9B-97DF70841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F90A3-6FF0-411A-AB39-F33FE2C057BF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AF54FF-DCA7-4882-8F9B-97DF70841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F90A3-6FF0-411A-AB39-F33FE2C057BF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AF54FF-DCA7-4882-8F9B-97DF70841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F90A3-6FF0-411A-AB39-F33FE2C057BF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AF54FF-DCA7-4882-8F9B-97DF70841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62F90A3-6FF0-411A-AB39-F33FE2C057BF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AF54FF-DCA7-4882-8F9B-97DF70841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F90A3-6FF0-411A-AB39-F33FE2C057BF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AF54FF-DCA7-4882-8F9B-97DF70841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F90A3-6FF0-411A-AB39-F33FE2C057BF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AF54FF-DCA7-4882-8F9B-97DF708419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62F90A3-6FF0-411A-AB39-F33FE2C057BF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6AF54FF-DCA7-4882-8F9B-97DF708419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s.viewplus.com/examples/2" TargetMode="External"/><Relationship Id="rId2" Type="http://schemas.openxmlformats.org/officeDocument/2006/relationships/hyperlink" Target="http://www.aph.org/tgil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viewinternational.org/diagrams.htm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ncam.wgbh.org/experience_learn/educational_media/stemd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2743199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5400" dirty="0" smtClean="0"/>
              <a:t>TACTILE GRAPHICS</a:t>
            </a:r>
            <a:br>
              <a:rPr lang="en-US" sz="5400" dirty="0" smtClean="0"/>
            </a:br>
            <a:r>
              <a:rPr lang="en-US" sz="5400" dirty="0" smtClean="0"/>
              <a:t> ON THE FLY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Magic Tricks and Quick TGs for Busy TVIs and O&amp;Ms 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Other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APH Image Library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  <a:hlinkClick r:id="rId2"/>
              </a:rPr>
              <a:t>	http://www.aph.org/tgil/index.html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ViewPlus</a:t>
            </a:r>
            <a:r>
              <a:rPr lang="en-US" dirty="0" smtClean="0"/>
              <a:t> for Tiger and IVEO graphics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3"/>
              </a:rPr>
              <a:t>http://downloads.viewplus.com/examples/2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View International Foundation- former TAEVIS graphics library</a:t>
            </a:r>
          </a:p>
          <a:p>
            <a:pPr>
              <a:buNone/>
            </a:pPr>
            <a:r>
              <a:rPr lang="en-US" dirty="0" smtClean="0">
                <a:hlinkClick r:id="rId4"/>
              </a:rPr>
              <a:t>	http://viewinternational.org/diagrams.htm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More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Textbook publisher websites- many free graphics outlines for all subjects</a:t>
            </a:r>
          </a:p>
          <a:p>
            <a:endParaRPr lang="en-US" dirty="0" smtClean="0"/>
          </a:p>
          <a:p>
            <a:r>
              <a:rPr lang="en-US" dirty="0" smtClean="0"/>
              <a:t>Google “outline map Virginia” and look at the few resources  available</a:t>
            </a:r>
          </a:p>
          <a:p>
            <a:endParaRPr lang="en-US" dirty="0" smtClean="0"/>
          </a:p>
          <a:p>
            <a:r>
              <a:rPr lang="en-US" dirty="0" smtClean="0"/>
              <a:t>Wgbh.org- Guidelines for descriptions of STEM graphics- National Center for Accessible Media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	http://ncam.wgbh.org/experience_learn/</a:t>
            </a:r>
          </a:p>
          <a:p>
            <a:pPr>
              <a:buNone/>
            </a:pPr>
            <a:r>
              <a:rPr lang="en-US" dirty="0" err="1" smtClean="0">
                <a:hlinkClick r:id="rId2"/>
              </a:rPr>
              <a:t>educational_media</a:t>
            </a:r>
            <a:r>
              <a:rPr lang="en-US" dirty="0" smtClean="0">
                <a:hlinkClick r:id="rId2"/>
              </a:rPr>
              <a:t>/</a:t>
            </a:r>
            <a:r>
              <a:rPr lang="en-US" dirty="0" err="1" smtClean="0">
                <a:hlinkClick r:id="rId2"/>
              </a:rPr>
              <a:t>stemdx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72174" y="-294626"/>
            <a:ext cx="6609052" cy="769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only providing descriptions of graphics as the default rather than the student having the opportunity to interpret a tactile graphic.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smtClean="0"/>
          </a:p>
          <a:p>
            <a:pPr algn="ctr"/>
            <a:r>
              <a:rPr lang="en-US" smtClean="0"/>
              <a:t>www.tactilegraphics.org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96596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7300" dirty="0" err="1" smtClean="0"/>
              <a:t>ViRGINIA</a:t>
            </a:r>
            <a:r>
              <a:rPr lang="en-US" sz="7300" dirty="0" smtClean="0"/>
              <a:t>  AER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b="1" dirty="0" smtClean="0"/>
              <a:t>Presented by</a:t>
            </a:r>
          </a:p>
          <a:p>
            <a:pPr algn="ctr">
              <a:buNone/>
            </a:pPr>
            <a:r>
              <a:rPr lang="en-US" sz="3600" b="1" dirty="0" smtClean="0"/>
              <a:t>Lucia Hasty, MA</a:t>
            </a:r>
          </a:p>
          <a:p>
            <a:pPr algn="ctr">
              <a:buNone/>
            </a:pPr>
            <a:r>
              <a:rPr lang="en-US" b="1" dirty="0" smtClean="0"/>
              <a:t>Braille Authority of North America</a:t>
            </a:r>
          </a:p>
          <a:p>
            <a:pPr algn="ctr">
              <a:buNone/>
            </a:pPr>
            <a:r>
              <a:rPr lang="en-US" b="1" dirty="0" smtClean="0"/>
              <a:t>Tactile Graphics Committee Chair</a:t>
            </a:r>
          </a:p>
          <a:p>
            <a:pPr algn="ctr">
              <a:buNone/>
            </a:pPr>
            <a:r>
              <a:rPr lang="en-US" b="1" dirty="0" smtClean="0"/>
              <a:t>March 3, 2010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Treasure your</a:t>
            </a:r>
            <a:br>
              <a:rPr lang="en-US" dirty="0" smtClean="0"/>
            </a:br>
            <a:r>
              <a:rPr lang="en-US" dirty="0" smtClean="0"/>
              <a:t> special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(Here comes sermon number 1!)</a:t>
            </a:r>
          </a:p>
          <a:p>
            <a:endParaRPr lang="en-US" dirty="0" smtClean="0"/>
          </a:p>
          <a:p>
            <a:r>
              <a:rPr lang="en-US" dirty="0" smtClean="0"/>
              <a:t>We try to “do it all”</a:t>
            </a:r>
          </a:p>
          <a:p>
            <a:r>
              <a:rPr lang="en-US" dirty="0" smtClean="0"/>
              <a:t>We overlook others who could help</a:t>
            </a:r>
          </a:p>
          <a:p>
            <a:r>
              <a:rPr lang="en-US" dirty="0" smtClean="0"/>
              <a:t>We lose sight of what is unique about our training and skills</a:t>
            </a:r>
          </a:p>
          <a:p>
            <a:r>
              <a:rPr lang="en-US" dirty="0" smtClean="0"/>
              <a:t>Prioritizing tasks is a constant challenge for us.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TGs for students- PERFECT recruitment tool!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46760"/>
          </a:xfrm>
        </p:spPr>
        <p:txBody>
          <a:bodyPr/>
          <a:lstStyle/>
          <a:p>
            <a:pPr algn="ctr"/>
            <a:r>
              <a:rPr lang="en-US" dirty="0" smtClean="0"/>
              <a:t>Get everyone invested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239000" cy="5312736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8600" dirty="0" smtClean="0"/>
              <a:t>Be an award-winning salesman– Empower</a:t>
            </a:r>
          </a:p>
          <a:p>
            <a:pPr>
              <a:buNone/>
            </a:pPr>
            <a:r>
              <a:rPr lang="en-US" sz="8600" dirty="0" smtClean="0"/>
              <a:t>others to produce graphics on the spot </a:t>
            </a:r>
          </a:p>
          <a:p>
            <a:pPr marL="182880">
              <a:buNone/>
            </a:pPr>
            <a:endParaRPr lang="en-US" sz="4900" dirty="0" smtClean="0"/>
          </a:p>
          <a:p>
            <a:r>
              <a:rPr lang="en-US" sz="8600" b="1" dirty="0" smtClean="0"/>
              <a:t>Experience</a:t>
            </a:r>
            <a:r>
              <a:rPr lang="en-US" sz="8600" dirty="0" smtClean="0"/>
              <a:t>: Teach others in the student’s daily contacts to produce graphics for and with your student</a:t>
            </a:r>
          </a:p>
          <a:p>
            <a:endParaRPr lang="en-US" sz="8600" dirty="0" smtClean="0"/>
          </a:p>
          <a:p>
            <a:r>
              <a:rPr lang="en-US" sz="8600" b="1" dirty="0" smtClean="0"/>
              <a:t>Equipmen</a:t>
            </a:r>
            <a:r>
              <a:rPr lang="en-US" sz="8600" dirty="0" smtClean="0"/>
              <a:t>t: Make sure whatever is needed is readily available, stock is kept up to date.</a:t>
            </a:r>
          </a:p>
          <a:p>
            <a:endParaRPr lang="en-US" sz="8600" dirty="0" smtClean="0"/>
          </a:p>
          <a:p>
            <a:r>
              <a:rPr lang="en-US" sz="8600" b="1" dirty="0" smtClean="0"/>
              <a:t>Expectations</a:t>
            </a:r>
            <a:r>
              <a:rPr lang="en-US" sz="8600" dirty="0" smtClean="0"/>
              <a:t>: Student needs to read and write information in context- “easy” to include him.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budget your time well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 judicious- carefully decide (with the classroom teacher) which graphics are really necessary. Also ask the student- you would be surprised how often the student understands the concept and just needs the specific data in that graphic.</a:t>
            </a:r>
          </a:p>
          <a:p>
            <a:endParaRPr lang="en-US" dirty="0" smtClean="0"/>
          </a:p>
          <a:p>
            <a:r>
              <a:rPr lang="en-US" dirty="0" smtClean="0"/>
              <a:t>Use the Decision Tree to help determine need</a:t>
            </a:r>
          </a:p>
          <a:p>
            <a:endParaRPr lang="en-US" dirty="0" smtClean="0"/>
          </a:p>
          <a:p>
            <a:r>
              <a:rPr lang="en-US" dirty="0" smtClean="0"/>
              <a:t>Can someone else produce or provide the graphic?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Utilize existing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Braille Transcriber’s Kit: Mathematics</a:t>
            </a:r>
          </a:p>
          <a:p>
            <a:r>
              <a:rPr lang="en-US" dirty="0" smtClean="0"/>
              <a:t>Braille Transcriber’s Kit: Countries and Continents, States</a:t>
            </a:r>
          </a:p>
          <a:p>
            <a:r>
              <a:rPr lang="en-US" dirty="0" smtClean="0"/>
              <a:t>World Maps or other atlas with sticky labels</a:t>
            </a:r>
          </a:p>
          <a:p>
            <a:r>
              <a:rPr lang="en-US" dirty="0" smtClean="0"/>
              <a:t>Models, as often as possible</a:t>
            </a:r>
          </a:p>
          <a:p>
            <a:r>
              <a:rPr lang="en-US" dirty="0" smtClean="0"/>
              <a:t>Geometry Tactile Graphics</a:t>
            </a:r>
          </a:p>
          <a:p>
            <a:r>
              <a:rPr lang="en-US" dirty="0" smtClean="0"/>
              <a:t>Human Anatomy Atlas</a:t>
            </a:r>
          </a:p>
          <a:p>
            <a:r>
              <a:rPr lang="en-US" dirty="0" smtClean="0"/>
              <a:t>Tangible Graphs</a:t>
            </a:r>
          </a:p>
          <a:p>
            <a:r>
              <a:rPr lang="en-US" dirty="0" smtClean="0"/>
              <a:t>Sense of Science series</a:t>
            </a:r>
          </a:p>
          <a:p>
            <a:r>
              <a:rPr lang="en-US" smtClean="0"/>
              <a:t>Wheatley Picture Maker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Repurpose items you have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100s boards and </a:t>
            </a:r>
            <a:r>
              <a:rPr lang="en-US" dirty="0" err="1" smtClean="0"/>
              <a:t>braille</a:t>
            </a:r>
            <a:r>
              <a:rPr lang="en-US" dirty="0" smtClean="0"/>
              <a:t> Scrabble boards make great bases for crossword puzzles, templates for teaching long division, drawing chemical bonds, and other spatially arranged materials</a:t>
            </a:r>
          </a:p>
          <a:p>
            <a:endParaRPr lang="en-US" dirty="0" smtClean="0"/>
          </a:p>
          <a:p>
            <a:r>
              <a:rPr lang="en-US" dirty="0" smtClean="0"/>
              <a:t>Left-over </a:t>
            </a:r>
            <a:r>
              <a:rPr lang="en-US" dirty="0" err="1" smtClean="0"/>
              <a:t>velcro</a:t>
            </a:r>
            <a:r>
              <a:rPr lang="en-US" dirty="0" smtClean="0"/>
              <a:t> from APH products e.g. classroom calendar kit for textures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Make it Sticky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for self-adhesive items for textures to create areas, lines, point symbols.  </a:t>
            </a:r>
          </a:p>
          <a:p>
            <a:endParaRPr lang="en-US" dirty="0" smtClean="0"/>
          </a:p>
          <a:p>
            <a:r>
              <a:rPr lang="en-US" dirty="0" err="1" smtClean="0"/>
              <a:t>Xyron</a:t>
            </a:r>
            <a:r>
              <a:rPr lang="en-US" dirty="0" smtClean="0"/>
              <a:t> products can make </a:t>
            </a:r>
            <a:r>
              <a:rPr lang="en-US" u="sng" dirty="0" smtClean="0"/>
              <a:t>anything</a:t>
            </a:r>
            <a:r>
              <a:rPr lang="en-US" dirty="0" smtClean="0"/>
              <a:t> sticky</a:t>
            </a:r>
          </a:p>
          <a:p>
            <a:endParaRPr lang="en-US" dirty="0" smtClean="0"/>
          </a:p>
          <a:p>
            <a:r>
              <a:rPr lang="en-US" dirty="0" smtClean="0"/>
              <a:t>Develop supply of textures ready to use, organized for quick </a:t>
            </a:r>
            <a:r>
              <a:rPr lang="en-US" dirty="0" err="1" smtClean="0"/>
              <a:t>retreval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46760"/>
          </a:xfrm>
        </p:spPr>
        <p:txBody>
          <a:bodyPr/>
          <a:lstStyle/>
          <a:p>
            <a:pPr algn="ctr"/>
            <a:r>
              <a:rPr lang="en-US" dirty="0" smtClean="0"/>
              <a:t>Plan 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Review student’s curriculum and know what content will need graphics</a:t>
            </a:r>
          </a:p>
          <a:p>
            <a:endParaRPr lang="en-US" sz="2800" dirty="0" smtClean="0"/>
          </a:p>
          <a:p>
            <a:r>
              <a:rPr lang="en-US" sz="2800" dirty="0" smtClean="0"/>
              <a:t>Develop master outline or base graphic for units/subjects for which your student will need a number of graphics.</a:t>
            </a:r>
          </a:p>
          <a:p>
            <a:endParaRPr lang="en-US" sz="2800" dirty="0" smtClean="0"/>
          </a:p>
          <a:p>
            <a:r>
              <a:rPr lang="en-US" sz="2800" dirty="0" smtClean="0"/>
              <a:t>You may need to pre-teach some graphics.</a:t>
            </a:r>
            <a:endParaRPr lang="en-US" sz="28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1017&quot;&gt;&lt;/object&gt;&lt;object type=&quot;2&quot; unique_id=&quot;11018&quot;&gt;&lt;object type=&quot;3&quot; unique_id=&quot;11019&quot;&gt;&lt;property id=&quot;20148&quot; value=&quot;5&quot;/&gt;&lt;property id=&quot;20300&quot; value=&quot;Slide 1 - &amp;quot;&amp;#x0D;&amp;#x0A;TACTILE GRAPHICS&amp;#x0D;&amp;#x0A; ON THE FLY&amp;quot;&quot;/&gt;&lt;property id=&quot;20307&quot; value=&quot;256&quot;/&gt;&lt;/object&gt;&lt;object type=&quot;3&quot; unique_id=&quot;11020&quot;&gt;&lt;property id=&quot;20148&quot; value=&quot;5&quot;/&gt;&lt;property id=&quot;20300&quot; value=&quot;Slide 2 - &amp;quot;&amp;#x0D;&amp;#x0A;&amp;#x0D;&amp;#x0A;&amp;#x0D;&amp;#x0A;&amp;#x0D;&amp;#x0A;&amp;#x0D;&amp;#x0A;&amp;#x0D;&amp;#x0A;&amp;#x0D;&amp;#x0A;&amp;#x0D;&amp;#x0A;&amp;#x0D;&amp;#x0A;&amp;#x0D;&amp;#x0A;Virginia AER&amp;#x0D;&amp;#x0A;&amp;quot;&quot;/&gt;&lt;property id=&quot;20307&quot; value=&quot;257&quot;/&gt;&lt;/object&gt;&lt;object type=&quot;3&quot; unique_id=&quot;11021&quot;&gt;&lt;property id=&quot;20148&quot; value=&quot;5&quot;/&gt;&lt;property id=&quot;20300&quot; value=&quot;Slide 3&quot;/&gt;&lt;property id=&quot;20307&quot; value=&quot;258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593</TotalTime>
  <Words>455</Words>
  <Application>Microsoft Office PowerPoint</Application>
  <PresentationFormat>On-screen Show (4:3)</PresentationFormat>
  <Paragraphs>85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Opulent</vt:lpstr>
      <vt:lpstr> TACTILE GRAPHICS  ON THE FLY</vt:lpstr>
      <vt:lpstr>          ViRGINIA  AER </vt:lpstr>
      <vt:lpstr>Treasure your  special skills</vt:lpstr>
      <vt:lpstr>Get everyone invested</vt:lpstr>
      <vt:lpstr>  budget your time well</vt:lpstr>
      <vt:lpstr>Utilize existing resources</vt:lpstr>
      <vt:lpstr>Repurpose items you have</vt:lpstr>
      <vt:lpstr>Make it Sticky</vt:lpstr>
      <vt:lpstr>Plan ahead</vt:lpstr>
      <vt:lpstr>Other Resources</vt:lpstr>
      <vt:lpstr>More resources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TACTILE GRAPHICS  ON THE FLY</dc:title>
  <dc:creator>Lucia</dc:creator>
  <cp:lastModifiedBy>Lucia</cp:lastModifiedBy>
  <cp:revision>62</cp:revision>
  <dcterms:created xsi:type="dcterms:W3CDTF">2010-03-02T07:28:04Z</dcterms:created>
  <dcterms:modified xsi:type="dcterms:W3CDTF">2010-03-03T14:57:54Z</dcterms:modified>
</cp:coreProperties>
</file>